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7" r:id="rId6"/>
    <p:sldId id="261" r:id="rId7"/>
    <p:sldId id="262" r:id="rId8"/>
    <p:sldId id="260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66"/>
    <a:srgbClr val="CC99FF"/>
    <a:srgbClr val="FF6600"/>
    <a:srgbClr val="FF0000"/>
    <a:srgbClr val="FF0066"/>
    <a:srgbClr val="E6B9B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991" autoAdjust="0"/>
  </p:normalViewPr>
  <p:slideViewPr>
    <p:cSldViewPr>
      <p:cViewPr varScale="1">
        <p:scale>
          <a:sx n="80" d="100"/>
          <a:sy n="80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BDBB3-75E5-48FE-8AD1-8A37B896F882}" type="datetimeFigureOut">
              <a:rPr lang="it-IT" smtClean="0"/>
              <a:pPr/>
              <a:t>22/06/2014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FBE87-681E-4D37-8B91-1E706A6B3D5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FBE87-681E-4D37-8B91-1E706A6B3D57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FBE87-681E-4D37-8B91-1E706A6B3D57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559B-FF19-44E0-8D59-D0BE17776B56}" type="datetimeFigureOut">
              <a:rPr lang="it-IT" smtClean="0"/>
              <a:pPr/>
              <a:t>22/06/2014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B759-2F5E-48E6-BFEE-E7A6D926B20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559B-FF19-44E0-8D59-D0BE17776B56}" type="datetimeFigureOut">
              <a:rPr lang="it-IT" smtClean="0"/>
              <a:pPr/>
              <a:t>22/06/2014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B759-2F5E-48E6-BFEE-E7A6D926B20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559B-FF19-44E0-8D59-D0BE17776B56}" type="datetimeFigureOut">
              <a:rPr lang="it-IT" smtClean="0"/>
              <a:pPr/>
              <a:t>22/06/2014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B759-2F5E-48E6-BFEE-E7A6D926B20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559B-FF19-44E0-8D59-D0BE17776B56}" type="datetimeFigureOut">
              <a:rPr lang="it-IT" smtClean="0"/>
              <a:pPr/>
              <a:t>22/06/2014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B759-2F5E-48E6-BFEE-E7A6D926B20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559B-FF19-44E0-8D59-D0BE17776B56}" type="datetimeFigureOut">
              <a:rPr lang="it-IT" smtClean="0"/>
              <a:pPr/>
              <a:t>22/06/2014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B759-2F5E-48E6-BFEE-E7A6D926B20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559B-FF19-44E0-8D59-D0BE17776B56}" type="datetimeFigureOut">
              <a:rPr lang="it-IT" smtClean="0"/>
              <a:pPr/>
              <a:t>22/06/2014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B759-2F5E-48E6-BFEE-E7A6D926B20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559B-FF19-44E0-8D59-D0BE17776B56}" type="datetimeFigureOut">
              <a:rPr lang="it-IT" smtClean="0"/>
              <a:pPr/>
              <a:t>22/06/2014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B759-2F5E-48E6-BFEE-E7A6D926B20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559B-FF19-44E0-8D59-D0BE17776B56}" type="datetimeFigureOut">
              <a:rPr lang="it-IT" smtClean="0"/>
              <a:pPr/>
              <a:t>22/06/2014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B759-2F5E-48E6-BFEE-E7A6D926B20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559B-FF19-44E0-8D59-D0BE17776B56}" type="datetimeFigureOut">
              <a:rPr lang="it-IT" smtClean="0"/>
              <a:pPr/>
              <a:t>22/06/2014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B759-2F5E-48E6-BFEE-E7A6D926B20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559B-FF19-44E0-8D59-D0BE17776B56}" type="datetimeFigureOut">
              <a:rPr lang="it-IT" smtClean="0"/>
              <a:pPr/>
              <a:t>22/06/2014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B759-2F5E-48E6-BFEE-E7A6D926B20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559B-FF19-44E0-8D59-D0BE17776B56}" type="datetimeFigureOut">
              <a:rPr lang="it-IT" smtClean="0"/>
              <a:pPr/>
              <a:t>22/06/2014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B759-2F5E-48E6-BFEE-E7A6D926B20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E559B-FF19-44E0-8D59-D0BE17776B56}" type="datetimeFigureOut">
              <a:rPr lang="it-IT" smtClean="0"/>
              <a:pPr/>
              <a:t>22/06/2014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AB759-2F5E-48E6-BFEE-E7A6D926B20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tente%201\Music\Artista%20sconosciuto\Album%20sconosciuto%20(21-06-2014%2020.19.32)\01%20Traccia%201.wma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G_05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05111" y="-1143032"/>
            <a:ext cx="12835027" cy="962626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-571536" y="214290"/>
            <a:ext cx="8858312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it-IT" sz="8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PLESSO </a:t>
            </a:r>
          </a:p>
          <a:p>
            <a:pPr algn="ctr"/>
            <a:r>
              <a:rPr lang="it-IT" sz="8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“LARGO S. GIOVANNI”</a:t>
            </a:r>
          </a:p>
          <a:p>
            <a:pPr algn="ctr"/>
            <a:r>
              <a:rPr lang="it-IT" sz="8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VILLADORO</a:t>
            </a:r>
            <a:endParaRPr lang="it-IT" sz="8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01 Traccia 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-1357354" y="-92871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8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9000" numSld="11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G_05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9453668">
            <a:off x="2285214" y="1349155"/>
            <a:ext cx="3383272" cy="4511029"/>
          </a:xfrm>
        </p:spPr>
      </p:pic>
      <p:pic>
        <p:nvPicPr>
          <p:cNvPr id="5" name="Immagine 4" descr="IMG_05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54371">
            <a:off x="3181698" y="1311693"/>
            <a:ext cx="3589742" cy="4786322"/>
          </a:xfrm>
          <a:prstGeom prst="rect">
            <a:avLst/>
          </a:prstGeom>
        </p:spPr>
      </p:pic>
      <p:pic>
        <p:nvPicPr>
          <p:cNvPr id="6" name="Immagine 5" descr="IMG_05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56340" flipH="1">
            <a:off x="3544458" y="1502702"/>
            <a:ext cx="3602461" cy="4803281"/>
          </a:xfrm>
          <a:prstGeom prst="rect">
            <a:avLst/>
          </a:prstGeom>
        </p:spPr>
      </p:pic>
      <p:pic>
        <p:nvPicPr>
          <p:cNvPr id="2054" name="Picture 6" descr="C:\Program Files (x86)\Microsoft Office\MEDIA\OFFICE12\Lines\BD14710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0" y="-16072"/>
            <a:ext cx="9144000" cy="685805"/>
          </a:xfrm>
          <a:prstGeom prst="rect">
            <a:avLst/>
          </a:prstGeom>
          <a:noFill/>
        </p:spPr>
      </p:pic>
      <p:pic>
        <p:nvPicPr>
          <p:cNvPr id="7" name="Picture 6" descr="C:\Program Files (x86)\Microsoft Office\MEDIA\OFFICE12\Lines\BD14710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0" y="0"/>
            <a:ext cx="9144000" cy="685805"/>
          </a:xfrm>
          <a:prstGeom prst="rect">
            <a:avLst/>
          </a:prstGeom>
          <a:noFill/>
        </p:spPr>
      </p:pic>
      <p:pic>
        <p:nvPicPr>
          <p:cNvPr id="9" name="Picture 6" descr="C:\Program Files (x86)\Microsoft Office\MEDIA\OFFICE12\Lines\BD14710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-142908" y="0"/>
            <a:ext cx="9144000" cy="685805"/>
          </a:xfrm>
          <a:prstGeom prst="rect">
            <a:avLst/>
          </a:prstGeom>
          <a:noFill/>
        </p:spPr>
      </p:pic>
      <p:pic>
        <p:nvPicPr>
          <p:cNvPr id="10" name="Picture 6" descr="C:\Program Files (x86)\Microsoft Office\MEDIA\OFFICE12\Lines\BD14710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0" y="357166"/>
            <a:ext cx="9144000" cy="685805"/>
          </a:xfrm>
          <a:prstGeom prst="rect">
            <a:avLst/>
          </a:prstGeom>
          <a:noFill/>
        </p:spPr>
      </p:pic>
      <p:sp>
        <p:nvSpPr>
          <p:cNvPr id="13" name="Rettangolo 12"/>
          <p:cNvSpPr/>
          <p:nvPr/>
        </p:nvSpPr>
        <p:spPr>
          <a:xfrm rot="10800000" flipV="1">
            <a:off x="0" y="4123954"/>
            <a:ext cx="357186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ALCUNI MOMENTI  </a:t>
            </a:r>
            <a:r>
              <a:rPr lang="it-IT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DI</a:t>
            </a:r>
            <a:r>
              <a:rPr lang="it-IT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SCUOLA</a:t>
            </a:r>
            <a:endParaRPr lang="it-IT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600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Program Files (x86)\Microsoft Office\MEDIA\OFFICE12\Bullets\BD15060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715272" y="5214950"/>
            <a:ext cx="857256" cy="857256"/>
          </a:xfrm>
          <a:prstGeom prst="rect">
            <a:avLst/>
          </a:prstGeom>
          <a:noFill/>
        </p:spPr>
      </p:pic>
      <p:pic>
        <p:nvPicPr>
          <p:cNvPr id="3079" name="Picture 7" descr="C:\Program Files (x86)\Microsoft Office\MEDIA\OFFICE12\Bullets\BD15060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3429000"/>
            <a:ext cx="571504" cy="571504"/>
          </a:xfrm>
          <a:prstGeom prst="rect">
            <a:avLst/>
          </a:prstGeom>
          <a:noFill/>
        </p:spPr>
      </p:pic>
      <p:pic>
        <p:nvPicPr>
          <p:cNvPr id="12" name="Segnaposto contenuto 11" descr="IMG_052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1538" y="954038"/>
            <a:ext cx="6572296" cy="4929223"/>
          </a:xfrm>
        </p:spPr>
      </p:pic>
      <p:pic>
        <p:nvPicPr>
          <p:cNvPr id="3080" name="Picture 8" descr="C:\Program Files (x86)\Microsoft Office\MEDIA\OFFICE12\Bullets\BD15060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00034" y="3500438"/>
            <a:ext cx="357190" cy="357190"/>
          </a:xfrm>
          <a:prstGeom prst="rect">
            <a:avLst/>
          </a:prstGeom>
          <a:noFill/>
        </p:spPr>
      </p:pic>
      <p:pic>
        <p:nvPicPr>
          <p:cNvPr id="3081" name="Picture 9" descr="C:\Program Files (x86)\Microsoft Office\MEDIA\OFFICE12\Bullets\BD15060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446653" flipH="1" flipV="1">
            <a:off x="428596" y="928670"/>
            <a:ext cx="500066" cy="500066"/>
          </a:xfrm>
          <a:prstGeom prst="rect">
            <a:avLst/>
          </a:prstGeom>
          <a:noFill/>
        </p:spPr>
      </p:pic>
      <p:pic>
        <p:nvPicPr>
          <p:cNvPr id="3082" name="Picture 10" descr="C:\Program Files (x86)\Microsoft Office\MEDIA\OFFICE12\Bullets\BD15060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407567">
            <a:off x="8143900" y="2143116"/>
            <a:ext cx="785786" cy="785786"/>
          </a:xfrm>
          <a:prstGeom prst="rect">
            <a:avLst/>
          </a:prstGeom>
          <a:noFill/>
        </p:spPr>
      </p:pic>
      <p:pic>
        <p:nvPicPr>
          <p:cNvPr id="3083" name="Picture 11" descr="C:\Program Files (x86)\Microsoft Office\MEDIA\OFFICE12\Bullets\BD15060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57166"/>
            <a:ext cx="571504" cy="571504"/>
          </a:xfrm>
          <a:prstGeom prst="rect">
            <a:avLst/>
          </a:prstGeom>
          <a:noFill/>
        </p:spPr>
      </p:pic>
      <p:pic>
        <p:nvPicPr>
          <p:cNvPr id="3084" name="Picture 12" descr="C:\Program Files (x86)\Microsoft Office\MEDIA\OFFICE12\Bullets\BD15060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866320" flipH="1" flipV="1">
            <a:off x="357158" y="4643446"/>
            <a:ext cx="857256" cy="857256"/>
          </a:xfrm>
          <a:prstGeom prst="rect">
            <a:avLst/>
          </a:prstGeom>
          <a:noFill/>
        </p:spPr>
      </p:pic>
      <p:pic>
        <p:nvPicPr>
          <p:cNvPr id="3085" name="Picture 13" descr="C:\Program Files (x86)\Microsoft Office\MEDIA\OFFICE12\Bullets\BD15060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672349">
            <a:off x="296515" y="2653977"/>
            <a:ext cx="400052" cy="400052"/>
          </a:xfrm>
          <a:prstGeom prst="rect">
            <a:avLst/>
          </a:prstGeom>
          <a:noFill/>
        </p:spPr>
      </p:pic>
      <p:pic>
        <p:nvPicPr>
          <p:cNvPr id="3086" name="Picture 14" descr="C:\Program Files (x86)\Microsoft Office\MEDIA\OFFICE12\Bullets\BD15060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871635" flipH="1" flipV="1">
            <a:off x="8072462" y="857232"/>
            <a:ext cx="500066" cy="500066"/>
          </a:xfrm>
          <a:prstGeom prst="rect">
            <a:avLst/>
          </a:prstGeom>
          <a:noFill/>
        </p:spPr>
      </p:pic>
      <p:pic>
        <p:nvPicPr>
          <p:cNvPr id="14" name="Picture 6" descr="C:\Program Files (x86)\Microsoft Office\MEDIA\OFFICE12\Bullets\BD15060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274611" flipH="1">
            <a:off x="6072198" y="6000744"/>
            <a:ext cx="642966" cy="642966"/>
          </a:xfrm>
          <a:prstGeom prst="rect">
            <a:avLst/>
          </a:prstGeom>
          <a:noFill/>
        </p:spPr>
      </p:pic>
      <p:pic>
        <p:nvPicPr>
          <p:cNvPr id="15" name="Picture 6" descr="C:\Program Files (x86)\Microsoft Office\MEDIA\OFFICE12\Bullets\BD15060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433439" flipH="1">
            <a:off x="7858148" y="6072206"/>
            <a:ext cx="500066" cy="500066"/>
          </a:xfrm>
          <a:prstGeom prst="rect">
            <a:avLst/>
          </a:prstGeom>
          <a:noFill/>
        </p:spPr>
      </p:pic>
      <p:pic>
        <p:nvPicPr>
          <p:cNvPr id="16" name="Picture 6" descr="C:\Program Files (x86)\Microsoft Office\MEDIA\OFFICE12\Bullets\BD15060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108238" flipH="1">
            <a:off x="4214810" y="6000744"/>
            <a:ext cx="857256" cy="857256"/>
          </a:xfrm>
          <a:prstGeom prst="rect">
            <a:avLst/>
          </a:prstGeom>
          <a:noFill/>
        </p:spPr>
      </p:pic>
      <p:pic>
        <p:nvPicPr>
          <p:cNvPr id="17" name="Picture 6" descr="C:\Program Files (x86)\Microsoft Office\MEDIA\OFFICE12\Bullets\BD15060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486068" flipH="1">
            <a:off x="2289395" y="6176268"/>
            <a:ext cx="481675" cy="481675"/>
          </a:xfrm>
          <a:prstGeom prst="rect">
            <a:avLst/>
          </a:prstGeom>
          <a:noFill/>
        </p:spPr>
      </p:pic>
      <p:pic>
        <p:nvPicPr>
          <p:cNvPr id="18" name="Picture 6" descr="C:\Program Files (x86)\Microsoft Office\MEDIA\OFFICE12\Bullets\BD15060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00034" y="5857892"/>
            <a:ext cx="857256" cy="857256"/>
          </a:xfrm>
          <a:prstGeom prst="rect">
            <a:avLst/>
          </a:prstGeom>
          <a:noFill/>
        </p:spPr>
      </p:pic>
      <p:pic>
        <p:nvPicPr>
          <p:cNvPr id="19" name="Picture 6" descr="C:\Program Files (x86)\Microsoft Office\MEDIA\OFFICE12\Bullets\BD15060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214414" y="6000744"/>
            <a:ext cx="857256" cy="857256"/>
          </a:xfrm>
          <a:prstGeom prst="rect">
            <a:avLst/>
          </a:prstGeom>
          <a:noFill/>
        </p:spPr>
      </p:pic>
      <p:pic>
        <p:nvPicPr>
          <p:cNvPr id="20" name="Picture 6" descr="C:\Program Files (x86)\Microsoft Office\MEDIA\OFFICE12\Bullets\BD15060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381189" flipH="1">
            <a:off x="7672573" y="4029243"/>
            <a:ext cx="857256" cy="857256"/>
          </a:xfrm>
          <a:prstGeom prst="rect">
            <a:avLst/>
          </a:prstGeom>
          <a:noFill/>
        </p:spPr>
      </p:pic>
      <p:pic>
        <p:nvPicPr>
          <p:cNvPr id="21" name="Picture 6" descr="C:\Program Files (x86)\Microsoft Office\MEDIA\OFFICE12\Bullets\BD15060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406339" flipH="1">
            <a:off x="8358214" y="4500570"/>
            <a:ext cx="500066" cy="500066"/>
          </a:xfrm>
          <a:prstGeom prst="rect">
            <a:avLst/>
          </a:prstGeom>
          <a:noFill/>
        </p:spPr>
      </p:pic>
      <p:pic>
        <p:nvPicPr>
          <p:cNvPr id="22" name="Picture 6" descr="C:\Program Files (x86)\Microsoft Office\MEDIA\OFFICE12\Bullets\BD15060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8358182" y="5786454"/>
            <a:ext cx="785818" cy="785818"/>
          </a:xfrm>
          <a:prstGeom prst="rect">
            <a:avLst/>
          </a:prstGeom>
          <a:noFill/>
        </p:spPr>
      </p:pic>
      <p:pic>
        <p:nvPicPr>
          <p:cNvPr id="23" name="Picture 11" descr="C:\Program Files (x86)\Microsoft Office\MEDIA\OFFICE12\Bullets\BD15060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642918"/>
            <a:ext cx="571504" cy="571504"/>
          </a:xfrm>
          <a:prstGeom prst="rect">
            <a:avLst/>
          </a:prstGeom>
          <a:noFill/>
        </p:spPr>
      </p:pic>
      <p:pic>
        <p:nvPicPr>
          <p:cNvPr id="24" name="Picture 11" descr="C:\Program Files (x86)\Microsoft Office\MEDIA\OFFICE12\Bullets\BD15060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79185">
            <a:off x="2646010" y="217126"/>
            <a:ext cx="571504" cy="571504"/>
          </a:xfrm>
          <a:prstGeom prst="rect">
            <a:avLst/>
          </a:prstGeom>
          <a:noFill/>
        </p:spPr>
      </p:pic>
      <p:pic>
        <p:nvPicPr>
          <p:cNvPr id="25" name="Picture 11" descr="C:\Program Files (x86)\Microsoft Office\MEDIA\OFFICE12\Bullets\BD15060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57166"/>
            <a:ext cx="571504" cy="571504"/>
          </a:xfrm>
          <a:prstGeom prst="rect">
            <a:avLst/>
          </a:prstGeom>
          <a:noFill/>
        </p:spPr>
      </p:pic>
      <p:pic>
        <p:nvPicPr>
          <p:cNvPr id="26" name="Picture 11" descr="C:\Program Files (x86)\Microsoft Office\MEDIA\OFFICE12\Bullets\BD15060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28604"/>
            <a:ext cx="571504" cy="571504"/>
          </a:xfrm>
          <a:prstGeom prst="rect">
            <a:avLst/>
          </a:prstGeom>
          <a:noFill/>
        </p:spPr>
      </p:pic>
      <p:pic>
        <p:nvPicPr>
          <p:cNvPr id="27" name="Picture 11" descr="C:\Program Files (x86)\Microsoft Office\MEDIA\OFFICE12\Bullets\BD15060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0"/>
            <a:ext cx="571504" cy="571504"/>
          </a:xfrm>
          <a:prstGeom prst="rect">
            <a:avLst/>
          </a:prstGeom>
          <a:noFill/>
        </p:spPr>
      </p:pic>
      <p:pic>
        <p:nvPicPr>
          <p:cNvPr id="28" name="Picture 11" descr="C:\Program Files (x86)\Microsoft Office\MEDIA\OFFICE12\Bullets\BD15060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357166"/>
            <a:ext cx="571504" cy="571504"/>
          </a:xfrm>
          <a:prstGeom prst="rect">
            <a:avLst/>
          </a:prstGeom>
          <a:noFill/>
        </p:spPr>
      </p:pic>
      <p:pic>
        <p:nvPicPr>
          <p:cNvPr id="29" name="Picture 11" descr="C:\Program Files (x86)\Microsoft Office\MEDIA\OFFICE12\Bullets\BD15060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571504" cy="571504"/>
          </a:xfrm>
          <a:prstGeom prst="rect">
            <a:avLst/>
          </a:prstGeom>
          <a:noFill/>
        </p:spPr>
      </p:pic>
      <p:sp>
        <p:nvSpPr>
          <p:cNvPr id="36" name="Rettangolo 35"/>
          <p:cNvSpPr/>
          <p:nvPr/>
        </p:nvSpPr>
        <p:spPr>
          <a:xfrm rot="20446125">
            <a:off x="2471110" y="2165569"/>
            <a:ext cx="3785011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15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FINE</a:t>
            </a:r>
            <a:endParaRPr lang="it-IT" sz="15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3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3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000"/>
                            </p:stCondLst>
                            <p:childTnLst>
                              <p:par>
                                <p:cTn id="159" presetID="2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4000"/>
                            </p:stCondLst>
                            <p:childTnLst>
                              <p:par>
                                <p:cTn id="4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G_05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1880" y="16198"/>
            <a:ext cx="4934698" cy="6841803"/>
          </a:xfrm>
        </p:spPr>
      </p:pic>
      <p:pic>
        <p:nvPicPr>
          <p:cNvPr id="1028" name="Picture 4" descr="C:\Program Files (x86)\Microsoft Office\MEDIA\OFFICE12\Bullets\BD21421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 flipV="1">
            <a:off x="485775" y="2705100"/>
            <a:ext cx="371449" cy="371449"/>
          </a:xfrm>
          <a:prstGeom prst="rect">
            <a:avLst/>
          </a:prstGeom>
          <a:noFill/>
        </p:spPr>
      </p:pic>
      <p:pic>
        <p:nvPicPr>
          <p:cNvPr id="1029" name="Picture 5" descr="C:\Program Files (x86)\Microsoft Office\MEDIA\OFFICE12\Bullets\BD21421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786190"/>
            <a:ext cx="285751" cy="285751"/>
          </a:xfrm>
          <a:prstGeom prst="rect">
            <a:avLst/>
          </a:prstGeom>
          <a:noFill/>
        </p:spPr>
      </p:pic>
      <p:pic>
        <p:nvPicPr>
          <p:cNvPr id="1031" name="Picture 7" descr="C:\Program Files (x86)\Microsoft Office\MEDIA\OFFICE12\Bullets\BD21421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3357562"/>
            <a:ext cx="142875" cy="142875"/>
          </a:xfrm>
          <a:prstGeom prst="rect">
            <a:avLst/>
          </a:prstGeom>
          <a:noFill/>
        </p:spPr>
      </p:pic>
      <p:pic>
        <p:nvPicPr>
          <p:cNvPr id="1032" name="Picture 8" descr="C:\Program Files (x86)\Microsoft Office\MEDIA\OFFICE12\Bullets\BD21421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4738" y="1857365"/>
            <a:ext cx="357189" cy="357189"/>
          </a:xfrm>
          <a:prstGeom prst="rect">
            <a:avLst/>
          </a:prstGeom>
          <a:noFill/>
        </p:spPr>
      </p:pic>
      <p:pic>
        <p:nvPicPr>
          <p:cNvPr id="1035" name="Picture 11" descr="C:\Program Files (x86)\Microsoft Office\MEDIA\OFFICE12\Bullets\BD21421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572008"/>
            <a:ext cx="142875" cy="142875"/>
          </a:xfrm>
          <a:prstGeom prst="rect">
            <a:avLst/>
          </a:prstGeom>
          <a:noFill/>
        </p:spPr>
      </p:pic>
      <p:pic>
        <p:nvPicPr>
          <p:cNvPr id="1036" name="Picture 12" descr="C:\Program Files (x86)\Microsoft Office\MEDIA\OFFICE12\Bullets\BD21421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 flipV="1">
            <a:off x="7929586" y="3595688"/>
            <a:ext cx="277789" cy="277789"/>
          </a:xfrm>
          <a:prstGeom prst="rect">
            <a:avLst/>
          </a:prstGeom>
          <a:noFill/>
        </p:spPr>
      </p:pic>
      <p:pic>
        <p:nvPicPr>
          <p:cNvPr id="1037" name="Picture 13" descr="C:\Program Files (x86)\Microsoft Office\MEDIA\OFFICE12\Bullets\BD21421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357430"/>
            <a:ext cx="142875" cy="142875"/>
          </a:xfrm>
          <a:prstGeom prst="rect">
            <a:avLst/>
          </a:prstGeom>
          <a:noFill/>
        </p:spPr>
      </p:pic>
      <p:pic>
        <p:nvPicPr>
          <p:cNvPr id="1038" name="Picture 14" descr="C:\Program Files (x86)\Microsoft Office\MEDIA\OFFICE12\Bullets\BD21421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2143116"/>
            <a:ext cx="142875" cy="142875"/>
          </a:xfrm>
          <a:prstGeom prst="rect">
            <a:avLst/>
          </a:prstGeom>
          <a:noFill/>
        </p:spPr>
      </p:pic>
      <p:pic>
        <p:nvPicPr>
          <p:cNvPr id="1039" name="Picture 15" descr="C:\Program Files (x86)\Microsoft Office\MEDIA\OFFICE12\Bullets\BD21421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5075" y="2432027"/>
            <a:ext cx="273073" cy="273073"/>
          </a:xfrm>
          <a:prstGeom prst="rect">
            <a:avLst/>
          </a:prstGeom>
          <a:noFill/>
        </p:spPr>
      </p:pic>
      <p:pic>
        <p:nvPicPr>
          <p:cNvPr id="1041" name="Picture 17" descr="C:\Program Files (x86)\Microsoft Office\MEDIA\OFFICE12\Bullets\BD21421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 flipV="1">
            <a:off x="8358214" y="1938318"/>
            <a:ext cx="285752" cy="285752"/>
          </a:xfrm>
          <a:prstGeom prst="rect">
            <a:avLst/>
          </a:prstGeom>
          <a:noFill/>
        </p:spPr>
      </p:pic>
      <p:pic>
        <p:nvPicPr>
          <p:cNvPr id="1044" name="Picture 20" descr="C:\Program Files (x86)\Microsoft Office\MEDIA\OFFICE12\Bullets\BD21421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143901" y="4572008"/>
            <a:ext cx="214313" cy="214313"/>
          </a:xfrm>
          <a:prstGeom prst="rect">
            <a:avLst/>
          </a:prstGeom>
          <a:noFill/>
        </p:spPr>
      </p:pic>
      <p:pic>
        <p:nvPicPr>
          <p:cNvPr id="1045" name="Picture 21" descr="C:\Program Files (x86)\Microsoft Office\MEDIA\OFFICE12\Bullets\BD21421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853368" y="857232"/>
            <a:ext cx="285752" cy="285752"/>
          </a:xfrm>
          <a:prstGeom prst="rect">
            <a:avLst/>
          </a:prstGeom>
          <a:noFill/>
        </p:spPr>
      </p:pic>
      <p:pic>
        <p:nvPicPr>
          <p:cNvPr id="1046" name="Picture 22" descr="C:\Program Files (x86)\Microsoft Office\MEDIA\OFFICE12\Bullets\BD21421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5286388"/>
            <a:ext cx="357190" cy="357190"/>
          </a:xfrm>
          <a:prstGeom prst="rect">
            <a:avLst/>
          </a:prstGeom>
          <a:noFill/>
        </p:spPr>
      </p:pic>
      <p:pic>
        <p:nvPicPr>
          <p:cNvPr id="1048" name="Picture 24" descr="C:\Program Files (x86)\Microsoft Office\MEDIA\OFFICE12\Bullets\BD21421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0" y="5013325"/>
            <a:ext cx="293662" cy="293662"/>
          </a:xfrm>
          <a:prstGeom prst="rect">
            <a:avLst/>
          </a:prstGeom>
          <a:noFill/>
        </p:spPr>
      </p:pic>
      <p:pic>
        <p:nvPicPr>
          <p:cNvPr id="1049" name="Picture 25" descr="C:\Program Files (x86)\Microsoft Office\MEDIA\OFFICE12\Bullets\BD21421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46125"/>
            <a:ext cx="325421" cy="325421"/>
          </a:xfrm>
          <a:prstGeom prst="rect">
            <a:avLst/>
          </a:prstGeom>
          <a:noFill/>
        </p:spPr>
      </p:pic>
      <p:pic>
        <p:nvPicPr>
          <p:cNvPr id="1050" name="Picture 26" descr="C:\Program Files (x86)\Microsoft Office\MEDIA\OFFICE12\Bullets\BD21421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6000768"/>
            <a:ext cx="357190" cy="357190"/>
          </a:xfrm>
          <a:prstGeom prst="rect">
            <a:avLst/>
          </a:prstGeom>
          <a:noFill/>
        </p:spPr>
      </p:pic>
      <p:pic>
        <p:nvPicPr>
          <p:cNvPr id="2052" name="Picture 4" descr="C:\Program Files (x86)\Microsoft Office\MEDIA\OFFICE12\Bullets\BD21421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62913" y="5842000"/>
            <a:ext cx="142875" cy="142875"/>
          </a:xfrm>
          <a:prstGeom prst="rect">
            <a:avLst/>
          </a:prstGeom>
          <a:noFill/>
        </p:spPr>
      </p:pic>
      <p:pic>
        <p:nvPicPr>
          <p:cNvPr id="2053" name="Picture 5" descr="C:\Program Files (x86)\Microsoft Office\MEDIA\OFFICE12\Bullets\BD21421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89950" y="6199188"/>
            <a:ext cx="142875" cy="142875"/>
          </a:xfrm>
          <a:prstGeom prst="rect">
            <a:avLst/>
          </a:prstGeom>
          <a:noFill/>
        </p:spPr>
      </p:pic>
      <p:pic>
        <p:nvPicPr>
          <p:cNvPr id="2054" name="Picture 6" descr="C:\Program Files (x86)\Microsoft Office\MEDIA\OFFICE12\Bullets\BD21421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5700" y="6246813"/>
            <a:ext cx="142875" cy="142875"/>
          </a:xfrm>
          <a:prstGeom prst="rect">
            <a:avLst/>
          </a:prstGeom>
          <a:noFill/>
        </p:spPr>
      </p:pic>
      <p:pic>
        <p:nvPicPr>
          <p:cNvPr id="2055" name="Picture 7" descr="C:\Program Files (x86)\Microsoft Office\MEDIA\OFFICE12\Bullets\BD21421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61388" y="3146425"/>
            <a:ext cx="142875" cy="142875"/>
          </a:xfrm>
          <a:prstGeom prst="rect">
            <a:avLst/>
          </a:prstGeom>
          <a:noFill/>
        </p:spPr>
      </p:pic>
      <p:pic>
        <p:nvPicPr>
          <p:cNvPr id="2056" name="Picture 8" descr="C:\Program Files (x86)\Microsoft Office\MEDIA\OFFICE12\Bullets\BD21421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97900" y="4964113"/>
            <a:ext cx="142875" cy="142875"/>
          </a:xfrm>
          <a:prstGeom prst="rect">
            <a:avLst/>
          </a:prstGeom>
          <a:noFill/>
        </p:spPr>
      </p:pic>
      <p:pic>
        <p:nvPicPr>
          <p:cNvPr id="2057" name="Picture 9" descr="C:\Program Files (x86)\Microsoft Office\MEDIA\OFFICE12\Bullets\BD21421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8688" y="3965575"/>
            <a:ext cx="142875" cy="142875"/>
          </a:xfrm>
          <a:prstGeom prst="rect">
            <a:avLst/>
          </a:prstGeom>
          <a:noFill/>
        </p:spPr>
      </p:pic>
      <p:pic>
        <p:nvPicPr>
          <p:cNvPr id="2058" name="Picture 10" descr="C:\Program Files (x86)\Microsoft Office\MEDIA\OFFICE12\Bullets\BD21421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56638" y="1033463"/>
            <a:ext cx="142875" cy="142875"/>
          </a:xfrm>
          <a:prstGeom prst="rect">
            <a:avLst/>
          </a:prstGeom>
          <a:noFill/>
        </p:spPr>
      </p:pic>
      <p:pic>
        <p:nvPicPr>
          <p:cNvPr id="2059" name="Picture 11" descr="C:\Program Files (x86)\Microsoft Office\MEDIA\OFFICE12\Bullets\BD21421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1330325"/>
            <a:ext cx="142875" cy="142875"/>
          </a:xfrm>
          <a:prstGeom prst="rect">
            <a:avLst/>
          </a:prstGeom>
          <a:noFill/>
        </p:spPr>
      </p:pic>
      <p:pic>
        <p:nvPicPr>
          <p:cNvPr id="2060" name="Picture 12" descr="C:\Program Files (x86)\Microsoft Office\MEDIA\OFFICE12\Bullets\BD21421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51888" y="273050"/>
            <a:ext cx="142875" cy="142875"/>
          </a:xfrm>
          <a:prstGeom prst="rect">
            <a:avLst/>
          </a:prstGeom>
          <a:noFill/>
        </p:spPr>
      </p:pic>
      <p:pic>
        <p:nvPicPr>
          <p:cNvPr id="2061" name="Picture 13" descr="C:\Program Files (x86)\Microsoft Office\MEDIA\OFFICE12\Bullets\BD21421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428604"/>
            <a:ext cx="142875" cy="142875"/>
          </a:xfrm>
          <a:prstGeom prst="rect">
            <a:avLst/>
          </a:prstGeom>
          <a:noFill/>
        </p:spPr>
      </p:pic>
      <p:pic>
        <p:nvPicPr>
          <p:cNvPr id="2062" name="Picture 14" descr="C:\Program Files (x86)\Microsoft Office\MEDIA\OFFICE12\Bullets\BD21421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4322763"/>
            <a:ext cx="142875" cy="142875"/>
          </a:xfrm>
          <a:prstGeom prst="rect">
            <a:avLst/>
          </a:prstGeom>
          <a:noFill/>
        </p:spPr>
      </p:pic>
      <p:pic>
        <p:nvPicPr>
          <p:cNvPr id="2063" name="Picture 15" descr="C:\Program Files (x86)\Microsoft Office\MEDIA\OFFICE12\Bullets\BD21421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1613" y="3111500"/>
            <a:ext cx="142875" cy="142875"/>
          </a:xfrm>
          <a:prstGeom prst="rect">
            <a:avLst/>
          </a:prstGeom>
          <a:noFill/>
        </p:spPr>
      </p:pic>
      <p:pic>
        <p:nvPicPr>
          <p:cNvPr id="2064" name="Picture 16" descr="C:\Program Files (x86)\Microsoft Office\MEDIA\OFFICE12\Bullets\BD21421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0938" y="5380038"/>
            <a:ext cx="142875" cy="142875"/>
          </a:xfrm>
          <a:prstGeom prst="rect">
            <a:avLst/>
          </a:prstGeom>
          <a:noFill/>
        </p:spPr>
      </p:pic>
      <p:pic>
        <p:nvPicPr>
          <p:cNvPr id="2065" name="Picture 17" descr="C:\Program Files (x86)\Microsoft Office\MEDIA\OFFICE12\Bullets\BD21421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925" y="1911350"/>
            <a:ext cx="142875" cy="142875"/>
          </a:xfrm>
          <a:prstGeom prst="rect">
            <a:avLst/>
          </a:prstGeom>
          <a:noFill/>
        </p:spPr>
      </p:pic>
      <p:pic>
        <p:nvPicPr>
          <p:cNvPr id="2066" name="Picture 18" descr="C:\Program Files (x86)\Microsoft Office\MEDIA\OFFICE12\Bullets\BD21421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081088"/>
            <a:ext cx="142875" cy="142875"/>
          </a:xfrm>
          <a:prstGeom prst="rect">
            <a:avLst/>
          </a:prstGeom>
          <a:noFill/>
        </p:spPr>
      </p:pic>
      <p:pic>
        <p:nvPicPr>
          <p:cNvPr id="2067" name="Picture 19" descr="C:\Program Files (x86)\Microsoft Office\MEDIA\OFFICE12\Bullets\BD21421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1263" y="284163"/>
            <a:ext cx="142875" cy="142875"/>
          </a:xfrm>
          <a:prstGeom prst="rect">
            <a:avLst/>
          </a:prstGeom>
          <a:noFill/>
        </p:spPr>
      </p:pic>
      <p:pic>
        <p:nvPicPr>
          <p:cNvPr id="2068" name="Picture 20" descr="C:\Program Files (x86)\Microsoft Office\MEDIA\OFFICE12\Bullets\BD21421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392113"/>
            <a:ext cx="142875" cy="142875"/>
          </a:xfrm>
          <a:prstGeom prst="rect">
            <a:avLst/>
          </a:prstGeom>
          <a:noFill/>
        </p:spPr>
      </p:pic>
      <p:pic>
        <p:nvPicPr>
          <p:cNvPr id="2069" name="Picture 21" descr="C:\Program Files (x86)\Microsoft Office\MEDIA\OFFICE12\Bullets\BD21421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1763" y="6424613"/>
            <a:ext cx="142875" cy="142875"/>
          </a:xfrm>
          <a:prstGeom prst="rect">
            <a:avLst/>
          </a:prstGeom>
          <a:noFill/>
        </p:spPr>
      </p:pic>
      <p:pic>
        <p:nvPicPr>
          <p:cNvPr id="2070" name="Picture 22" descr="C:\Program Files (x86)\Microsoft Office\MEDIA\OFFICE12\Bullets\BD21421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3263" y="2873375"/>
            <a:ext cx="142875" cy="142875"/>
          </a:xfrm>
          <a:prstGeom prst="rect">
            <a:avLst/>
          </a:prstGeom>
          <a:noFill/>
        </p:spPr>
      </p:pic>
      <p:pic>
        <p:nvPicPr>
          <p:cNvPr id="2071" name="Picture 23" descr="C:\Program Files (x86)\Microsoft Office\MEDIA\OFFICE12\Bullets\BD21421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788" y="3740150"/>
            <a:ext cx="142875" cy="142875"/>
          </a:xfrm>
          <a:prstGeom prst="rect">
            <a:avLst/>
          </a:prstGeom>
          <a:noFill/>
        </p:spPr>
      </p:pic>
      <p:pic>
        <p:nvPicPr>
          <p:cNvPr id="2072" name="Picture 24" descr="C:\Program Files (x86)\Microsoft Office\MEDIA\OFFICE12\Bullets\BD21421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675" y="5592763"/>
            <a:ext cx="142875" cy="142875"/>
          </a:xfrm>
          <a:prstGeom prst="rect">
            <a:avLst/>
          </a:prstGeom>
          <a:noFill/>
        </p:spPr>
      </p:pic>
      <p:pic>
        <p:nvPicPr>
          <p:cNvPr id="2073" name="Picture 25" descr="C:\Program Files (x86)\Microsoft Office\MEDIA\OFFICE12\Bullets\BD21421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050" y="6318250"/>
            <a:ext cx="142875" cy="1428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3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3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3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3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3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3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3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3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3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3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3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3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3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3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3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3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3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3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3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3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3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3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3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3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3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3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3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3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3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3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G_05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7686" y="0"/>
            <a:ext cx="5143500" cy="6858000"/>
          </a:xfrm>
          <a:solidFill>
            <a:schemeClr val="accent5">
              <a:lumMod val="60000"/>
              <a:lumOff val="40000"/>
            </a:schemeClr>
          </a:solidFill>
        </p:spPr>
      </p:pic>
      <p:sp>
        <p:nvSpPr>
          <p:cNvPr id="10" name="Rettangolo 9"/>
          <p:cNvSpPr/>
          <p:nvPr/>
        </p:nvSpPr>
        <p:spPr>
          <a:xfrm rot="20101275">
            <a:off x="428597" y="2500306"/>
            <a:ext cx="364333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BUON NATALE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Program Files (x86)\Microsoft Office\MEDIA\OFFICE12\Bullets\BD14752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857364"/>
            <a:ext cx="142875" cy="142875"/>
          </a:xfrm>
          <a:prstGeom prst="rect">
            <a:avLst/>
          </a:prstGeom>
          <a:noFill/>
        </p:spPr>
      </p:pic>
      <p:pic>
        <p:nvPicPr>
          <p:cNvPr id="1027" name="Picture 3" descr="C:\Program Files (x86)\Microsoft Office\MEDIA\OFFICE12\Bullets\BD14752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5286388"/>
            <a:ext cx="142875" cy="142875"/>
          </a:xfrm>
          <a:prstGeom prst="rect">
            <a:avLst/>
          </a:prstGeom>
          <a:noFill/>
        </p:spPr>
      </p:pic>
      <p:pic>
        <p:nvPicPr>
          <p:cNvPr id="1028" name="Picture 4" descr="C:\Program Files (x86)\Microsoft Office\MEDIA\OFFICE12\Bullets\BD14752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643182"/>
            <a:ext cx="142875" cy="142875"/>
          </a:xfrm>
          <a:prstGeom prst="rect">
            <a:avLst/>
          </a:prstGeom>
          <a:noFill/>
        </p:spPr>
      </p:pic>
      <p:pic>
        <p:nvPicPr>
          <p:cNvPr id="1029" name="Picture 5" descr="C:\Program Files (x86)\Microsoft Office\MEDIA\OFFICE12\Bullets\BD14752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4000504"/>
            <a:ext cx="142875" cy="142875"/>
          </a:xfrm>
          <a:prstGeom prst="rect">
            <a:avLst/>
          </a:prstGeom>
          <a:noFill/>
        </p:spPr>
      </p:pic>
      <p:pic>
        <p:nvPicPr>
          <p:cNvPr id="8" name="Picture 3" descr="C:\Program Files (x86)\Microsoft Office\MEDIA\OFFICE12\Bullets\BD14752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929198"/>
            <a:ext cx="142875" cy="142875"/>
          </a:xfrm>
          <a:prstGeom prst="rect">
            <a:avLst/>
          </a:prstGeom>
          <a:noFill/>
        </p:spPr>
      </p:pic>
      <p:pic>
        <p:nvPicPr>
          <p:cNvPr id="1030" name="Picture 6" descr="C:\Program Files (x86)\Microsoft Office\MEDIA\OFFICE12\Bullets\BD14752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3788" y="5165725"/>
            <a:ext cx="142875" cy="142875"/>
          </a:xfrm>
          <a:prstGeom prst="rect">
            <a:avLst/>
          </a:prstGeom>
          <a:noFill/>
        </p:spPr>
      </p:pic>
      <p:pic>
        <p:nvPicPr>
          <p:cNvPr id="1031" name="Picture 7" descr="C:\Program Files (x86)\Microsoft Office\MEDIA\OFFICE12\Bullets\BD14752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5838" y="2089150"/>
            <a:ext cx="142875" cy="142875"/>
          </a:xfrm>
          <a:prstGeom prst="rect">
            <a:avLst/>
          </a:prstGeom>
          <a:noFill/>
        </p:spPr>
      </p:pic>
      <p:pic>
        <p:nvPicPr>
          <p:cNvPr id="1032" name="Picture 8" descr="C:\Program Files (x86)\Microsoft Office\MEDIA\OFFICE12\Bullets\BD14752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14488"/>
            <a:ext cx="142875" cy="142875"/>
          </a:xfrm>
          <a:prstGeom prst="rect">
            <a:avLst/>
          </a:prstGeom>
          <a:noFill/>
        </p:spPr>
      </p:pic>
      <p:pic>
        <p:nvPicPr>
          <p:cNvPr id="12" name="Picture 8" descr="C:\Program Files (x86)\Microsoft Office\MEDIA\OFFICE12\Bullets\BD14752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42910" y="2714620"/>
            <a:ext cx="142876" cy="142876"/>
          </a:xfrm>
          <a:prstGeom prst="rect">
            <a:avLst/>
          </a:prstGeom>
          <a:noFill/>
        </p:spPr>
      </p:pic>
      <p:pic>
        <p:nvPicPr>
          <p:cNvPr id="1033" name="Picture 9" descr="C:\Program Files (x86)\Microsoft Office\MEDIA\OFFICE12\Bullets\BD14752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4572008"/>
            <a:ext cx="142875" cy="142875"/>
          </a:xfrm>
          <a:prstGeom prst="rect">
            <a:avLst/>
          </a:prstGeom>
          <a:noFill/>
        </p:spPr>
      </p:pic>
      <p:pic>
        <p:nvPicPr>
          <p:cNvPr id="1034" name="Picture 10" descr="C:\Program Files (x86)\Microsoft Office\MEDIA\OFFICE12\Bullets\BD14752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8563" y="1092200"/>
            <a:ext cx="142875" cy="142875"/>
          </a:xfrm>
          <a:prstGeom prst="rect">
            <a:avLst/>
          </a:prstGeom>
          <a:noFill/>
        </p:spPr>
      </p:pic>
      <p:pic>
        <p:nvPicPr>
          <p:cNvPr id="1035" name="Picture 11" descr="C:\Program Files (x86)\Microsoft Office\MEDIA\OFFICE12\Bullets\BD14752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7013" y="996950"/>
            <a:ext cx="142875" cy="142875"/>
          </a:xfrm>
          <a:prstGeom prst="rect">
            <a:avLst/>
          </a:prstGeom>
          <a:noFill/>
        </p:spPr>
      </p:pic>
      <p:pic>
        <p:nvPicPr>
          <p:cNvPr id="1036" name="Picture 12" descr="C:\Program Files (x86)\Microsoft Office\MEDIA\OFFICE12\Bullets\BD14752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3813" y="6008688"/>
            <a:ext cx="142875" cy="142875"/>
          </a:xfrm>
          <a:prstGeom prst="rect">
            <a:avLst/>
          </a:prstGeom>
          <a:noFill/>
        </p:spPr>
      </p:pic>
      <p:pic>
        <p:nvPicPr>
          <p:cNvPr id="1037" name="Picture 13" descr="C:\Program Files (x86)\Microsoft Office\MEDIA\OFFICE12\Bullets\BD14752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4225" y="6127750"/>
            <a:ext cx="142875" cy="142875"/>
          </a:xfrm>
          <a:prstGeom prst="rect">
            <a:avLst/>
          </a:prstGeom>
          <a:noFill/>
        </p:spPr>
      </p:pic>
      <p:pic>
        <p:nvPicPr>
          <p:cNvPr id="1038" name="Picture 14" descr="C:\Program Files (x86)\Microsoft Office\MEDIA\OFFICE12\Bullets\BD14752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6925" y="511175"/>
            <a:ext cx="142875" cy="142875"/>
          </a:xfrm>
          <a:prstGeom prst="rect">
            <a:avLst/>
          </a:prstGeom>
          <a:noFill/>
        </p:spPr>
      </p:pic>
      <p:pic>
        <p:nvPicPr>
          <p:cNvPr id="1039" name="Picture 15" descr="C:\Program Files (x86)\Microsoft Office\MEDIA\OFFICE12\Bullets\BD14752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6188" y="439738"/>
            <a:ext cx="142875" cy="142875"/>
          </a:xfrm>
          <a:prstGeom prst="rect">
            <a:avLst/>
          </a:prstGeom>
          <a:noFill/>
        </p:spPr>
      </p:pic>
      <p:pic>
        <p:nvPicPr>
          <p:cNvPr id="1040" name="Picture 16" descr="C:\Program Files (x86)\Microsoft Office\MEDIA\OFFICE12\Bullets\BD14752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" y="4298950"/>
            <a:ext cx="142875" cy="142875"/>
          </a:xfrm>
          <a:prstGeom prst="rect">
            <a:avLst/>
          </a:prstGeom>
          <a:noFill/>
        </p:spPr>
      </p:pic>
      <p:pic>
        <p:nvPicPr>
          <p:cNvPr id="1041" name="Picture 17" descr="C:\Program Files (x86)\Microsoft Office\MEDIA\OFFICE12\Bullets\BD14752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8" y="3551238"/>
            <a:ext cx="142875" cy="142875"/>
          </a:xfrm>
          <a:prstGeom prst="rect">
            <a:avLst/>
          </a:prstGeom>
          <a:noFill/>
        </p:spPr>
      </p:pic>
      <p:pic>
        <p:nvPicPr>
          <p:cNvPr id="1042" name="Picture 18" descr="C:\Program Files (x86)\Microsoft Office\MEDIA\OFFICE12\Bullets\BD14752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6688" y="4643438"/>
            <a:ext cx="142875" cy="142875"/>
          </a:xfrm>
          <a:prstGeom prst="rect">
            <a:avLst/>
          </a:prstGeom>
          <a:noFill/>
        </p:spPr>
      </p:pic>
      <p:pic>
        <p:nvPicPr>
          <p:cNvPr id="1043" name="Picture 19" descr="C:\Program Files (x86)\Microsoft Office\MEDIA\OFFICE12\Bullets\BD14752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5643578"/>
            <a:ext cx="142875" cy="142875"/>
          </a:xfrm>
          <a:prstGeom prst="rect">
            <a:avLst/>
          </a:prstGeom>
          <a:noFill/>
        </p:spPr>
      </p:pic>
      <p:pic>
        <p:nvPicPr>
          <p:cNvPr id="1044" name="Picture 20" descr="C:\Program Files (x86)\Microsoft Office\MEDIA\OFFICE12\Bullets\BD14752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0475" y="6483350"/>
            <a:ext cx="142875" cy="142875"/>
          </a:xfrm>
          <a:prstGeom prst="rect">
            <a:avLst/>
          </a:prstGeom>
          <a:noFill/>
        </p:spPr>
      </p:pic>
      <p:pic>
        <p:nvPicPr>
          <p:cNvPr id="1045" name="Picture 21" descr="C:\Program Files (x86)\Microsoft Office\MEDIA\OFFICE12\Bullets\BD14752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9650" y="593725"/>
            <a:ext cx="142875" cy="142875"/>
          </a:xfrm>
          <a:prstGeom prst="rect">
            <a:avLst/>
          </a:prstGeom>
          <a:noFill/>
        </p:spPr>
      </p:pic>
      <p:pic>
        <p:nvPicPr>
          <p:cNvPr id="1046" name="Picture 22" descr="C:\Program Files (x86)\Microsoft Office\MEDIA\OFFICE12\Bullets\BD14752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238" y="534988"/>
            <a:ext cx="142875" cy="142875"/>
          </a:xfrm>
          <a:prstGeom prst="rect">
            <a:avLst/>
          </a:prstGeom>
          <a:noFill/>
        </p:spPr>
      </p:pic>
      <p:pic>
        <p:nvPicPr>
          <p:cNvPr id="1047" name="Picture 23" descr="C:\Program Files (x86)\Microsoft Office\MEDIA\OFFICE12\Bullets\BD14752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788" y="5700713"/>
            <a:ext cx="142875" cy="142875"/>
          </a:xfrm>
          <a:prstGeom prst="rect">
            <a:avLst/>
          </a:prstGeom>
          <a:noFill/>
        </p:spPr>
      </p:pic>
      <p:pic>
        <p:nvPicPr>
          <p:cNvPr id="1048" name="Picture 24" descr="C:\Program Files (x86)\Microsoft Office\MEDIA\OFFICE12\Bullets\BD14752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988" y="4999038"/>
            <a:ext cx="142875" cy="142875"/>
          </a:xfrm>
          <a:prstGeom prst="rect">
            <a:avLst/>
          </a:prstGeom>
          <a:noFill/>
        </p:spPr>
      </p:pic>
      <p:pic>
        <p:nvPicPr>
          <p:cNvPr id="1049" name="Picture 25" descr="C:\Program Files (x86)\Microsoft Office\MEDIA\OFFICE12\Bullets\BD14752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6688" y="6091238"/>
            <a:ext cx="142875" cy="142875"/>
          </a:xfrm>
          <a:prstGeom prst="rect">
            <a:avLst/>
          </a:prstGeom>
          <a:noFill/>
        </p:spPr>
      </p:pic>
      <p:pic>
        <p:nvPicPr>
          <p:cNvPr id="1050" name="Picture 26" descr="C:\Program Files (x86)\Microsoft Office\MEDIA\OFFICE12\Bullets\BD14752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4050" y="5568950"/>
            <a:ext cx="142875" cy="142875"/>
          </a:xfrm>
          <a:prstGeom prst="rect">
            <a:avLst/>
          </a:prstGeom>
          <a:noFill/>
        </p:spPr>
      </p:pic>
      <p:pic>
        <p:nvPicPr>
          <p:cNvPr id="1051" name="Picture 27" descr="C:\Program Files (x86)\Microsoft Office\MEDIA\OFFICE12\Bullets\BD14752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0588" y="6353175"/>
            <a:ext cx="142875" cy="142875"/>
          </a:xfrm>
          <a:prstGeom prst="rect">
            <a:avLst/>
          </a:prstGeom>
          <a:noFill/>
        </p:spPr>
      </p:pic>
      <p:pic>
        <p:nvPicPr>
          <p:cNvPr id="1052" name="Picture 28" descr="C:\Program Files (x86)\Microsoft Office\MEDIA\OFFICE12\Bullets\BD14752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6838" y="1033463"/>
            <a:ext cx="142875" cy="142875"/>
          </a:xfrm>
          <a:prstGeom prst="rect">
            <a:avLst/>
          </a:prstGeom>
          <a:noFill/>
        </p:spPr>
      </p:pic>
      <p:pic>
        <p:nvPicPr>
          <p:cNvPr id="1053" name="Picture 29" descr="C:\Program Files (x86)\Microsoft Office\MEDIA\OFFICE12\Bullets\BD14752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7363" y="130175"/>
            <a:ext cx="142875" cy="142875"/>
          </a:xfrm>
          <a:prstGeom prst="rect">
            <a:avLst/>
          </a:prstGeom>
          <a:noFill/>
        </p:spPr>
      </p:pic>
      <p:pic>
        <p:nvPicPr>
          <p:cNvPr id="1054" name="Picture 30" descr="C:\Program Files (x86)\Microsoft Office\MEDIA\OFFICE12\Bullets\BD14752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175" y="6424613"/>
            <a:ext cx="142875" cy="142875"/>
          </a:xfrm>
          <a:prstGeom prst="rect">
            <a:avLst/>
          </a:prstGeom>
          <a:noFill/>
        </p:spPr>
      </p:pic>
      <p:pic>
        <p:nvPicPr>
          <p:cNvPr id="1055" name="Picture 31" descr="C:\Program Files (x86)\Microsoft Office\MEDIA\OFFICE12\Bullets\BD14752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6688" y="2303463"/>
            <a:ext cx="142875" cy="142875"/>
          </a:xfrm>
          <a:prstGeom prst="rect">
            <a:avLst/>
          </a:prstGeom>
          <a:noFill/>
        </p:spPr>
      </p:pic>
      <p:pic>
        <p:nvPicPr>
          <p:cNvPr id="1056" name="Picture 32" descr="C:\Program Files (x86)\Microsoft Office\MEDIA\OFFICE12\Bullets\BD14752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4225" y="1471613"/>
            <a:ext cx="142875" cy="142875"/>
          </a:xfrm>
          <a:prstGeom prst="rect">
            <a:avLst/>
          </a:prstGeom>
          <a:noFill/>
        </p:spPr>
      </p:pic>
      <p:pic>
        <p:nvPicPr>
          <p:cNvPr id="1057" name="Picture 33" descr="C:\Program Files (x86)\Microsoft Office\MEDIA\OFFICE12\Bullets\BD14752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1246188"/>
            <a:ext cx="142875" cy="142875"/>
          </a:xfrm>
          <a:prstGeom prst="rect">
            <a:avLst/>
          </a:prstGeom>
          <a:noFill/>
        </p:spPr>
      </p:pic>
      <p:pic>
        <p:nvPicPr>
          <p:cNvPr id="1058" name="Picture 34" descr="C:\Program Files (x86)\Microsoft Office\MEDIA\OFFICE12\Bullets\BD14752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876"/>
            <a:ext cx="142875" cy="1428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7" dur="5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9" dur="5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1" dur="5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3" dur="5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5" dur="5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7" dur="5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1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3" dur="5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5" dur="5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7" dur="5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9" dur="5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G_052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5226460" cy="6858000"/>
          </a:xfrm>
          <a:solidFill>
            <a:srgbClr val="FF0000"/>
          </a:solidFill>
        </p:spPr>
      </p:pic>
      <p:sp>
        <p:nvSpPr>
          <p:cNvPr id="5" name="Rettangolo 4"/>
          <p:cNvSpPr/>
          <p:nvPr/>
        </p:nvSpPr>
        <p:spPr>
          <a:xfrm>
            <a:off x="2582641" y="2967335"/>
            <a:ext cx="1847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it-IT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Immagine 5" descr="IMG_05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4643446"/>
            <a:ext cx="1500198" cy="2000263"/>
          </a:xfrm>
          <a:prstGeom prst="rect">
            <a:avLst/>
          </a:prstGeom>
        </p:spPr>
      </p:pic>
      <p:pic>
        <p:nvPicPr>
          <p:cNvPr id="7" name="Immagine 6" descr="IMG_05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72396" y="3429000"/>
            <a:ext cx="1428760" cy="1983422"/>
          </a:xfrm>
          <a:prstGeom prst="rect">
            <a:avLst/>
          </a:prstGeom>
        </p:spPr>
      </p:pic>
      <p:pic>
        <p:nvPicPr>
          <p:cNvPr id="8" name="Immagine 7" descr="IMG_051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72132" y="1714512"/>
            <a:ext cx="1500198" cy="2000263"/>
          </a:xfrm>
          <a:prstGeom prst="rect">
            <a:avLst/>
          </a:prstGeom>
        </p:spPr>
      </p:pic>
      <p:pic>
        <p:nvPicPr>
          <p:cNvPr id="9" name="Immagine 8" descr="IMG_052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00958" y="309542"/>
            <a:ext cx="1428760" cy="1905012"/>
          </a:xfrm>
          <a:prstGeom prst="rect">
            <a:avLst/>
          </a:prstGeom>
        </p:spPr>
      </p:pic>
      <p:sp>
        <p:nvSpPr>
          <p:cNvPr id="11" name="Stella a 5 punte 10"/>
          <p:cNvSpPr/>
          <p:nvPr/>
        </p:nvSpPr>
        <p:spPr>
          <a:xfrm>
            <a:off x="6786578" y="928670"/>
            <a:ext cx="285752" cy="35719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tella a 5 punte 11"/>
          <p:cNvSpPr/>
          <p:nvPr/>
        </p:nvSpPr>
        <p:spPr>
          <a:xfrm>
            <a:off x="5929322" y="642918"/>
            <a:ext cx="357190" cy="35719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tella a 5 punte 12"/>
          <p:cNvSpPr/>
          <p:nvPr/>
        </p:nvSpPr>
        <p:spPr>
          <a:xfrm>
            <a:off x="6643702" y="214290"/>
            <a:ext cx="428628" cy="42862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14" name="Stella a 5 punte 13"/>
          <p:cNvSpPr/>
          <p:nvPr/>
        </p:nvSpPr>
        <p:spPr>
          <a:xfrm flipH="1">
            <a:off x="8643966" y="2714620"/>
            <a:ext cx="214314" cy="28575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tella a 5 punte 14"/>
          <p:cNvSpPr/>
          <p:nvPr/>
        </p:nvSpPr>
        <p:spPr>
          <a:xfrm>
            <a:off x="6000760" y="4000504"/>
            <a:ext cx="357190" cy="28575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Stella a 5 punte 15"/>
          <p:cNvSpPr/>
          <p:nvPr/>
        </p:nvSpPr>
        <p:spPr>
          <a:xfrm>
            <a:off x="7715272" y="2857496"/>
            <a:ext cx="285752" cy="28575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tella a 5 punte 16"/>
          <p:cNvSpPr/>
          <p:nvPr/>
        </p:nvSpPr>
        <p:spPr>
          <a:xfrm>
            <a:off x="7929586" y="5929330"/>
            <a:ext cx="642942" cy="64294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P913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428604"/>
            <a:ext cx="6517265" cy="4887949"/>
          </a:xfrm>
        </p:spPr>
      </p:pic>
      <p:pic>
        <p:nvPicPr>
          <p:cNvPr id="1026" name="Picture 2" descr="C:\Program Files (x86)\Microsoft Office\MEDIA\OFFICE12\Bullets\BD14790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28" y="2500306"/>
            <a:ext cx="142875" cy="142875"/>
          </a:xfrm>
          <a:prstGeom prst="rect">
            <a:avLst/>
          </a:prstGeom>
          <a:noFill/>
        </p:spPr>
      </p:pic>
      <p:pic>
        <p:nvPicPr>
          <p:cNvPr id="1027" name="Picture 3" descr="C:\Program Files (x86)\Microsoft Office\MEDIA\OFFICE12\Bullets\BD14790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3643314"/>
            <a:ext cx="142875" cy="142875"/>
          </a:xfrm>
          <a:prstGeom prst="rect">
            <a:avLst/>
          </a:prstGeom>
          <a:noFill/>
        </p:spPr>
      </p:pic>
      <p:pic>
        <p:nvPicPr>
          <p:cNvPr id="1028" name="Picture 4" descr="C:\Program Files (x86)\Microsoft Office\MEDIA\OFFICE12\Bullets\BD14790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76" y="4572008"/>
            <a:ext cx="142875" cy="142875"/>
          </a:xfrm>
          <a:prstGeom prst="rect">
            <a:avLst/>
          </a:prstGeom>
          <a:noFill/>
        </p:spPr>
      </p:pic>
      <p:pic>
        <p:nvPicPr>
          <p:cNvPr id="8" name="Picture 2" descr="C:\Program Files (x86)\Microsoft Office\MEDIA\OFFICE12\Bullets\BD14790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786454"/>
            <a:ext cx="866779" cy="866779"/>
          </a:xfrm>
          <a:prstGeom prst="rect">
            <a:avLst/>
          </a:prstGeom>
          <a:noFill/>
        </p:spPr>
      </p:pic>
      <p:pic>
        <p:nvPicPr>
          <p:cNvPr id="9" name="Picture 2" descr="C:\Program Files (x86)\Microsoft Office\MEDIA\OFFICE12\Bullets\BD14790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6842" y="1643050"/>
            <a:ext cx="142875" cy="142875"/>
          </a:xfrm>
          <a:prstGeom prst="rect">
            <a:avLst/>
          </a:prstGeom>
          <a:noFill/>
        </p:spPr>
      </p:pic>
      <p:pic>
        <p:nvPicPr>
          <p:cNvPr id="10" name="Picture 2" descr="C:\Program Files (x86)\Microsoft Office\MEDIA\OFFICE12\Bullets\BD14790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 flipV="1">
            <a:off x="4929190" y="5715016"/>
            <a:ext cx="214314" cy="214314"/>
          </a:xfrm>
          <a:prstGeom prst="rect">
            <a:avLst/>
          </a:prstGeom>
          <a:noFill/>
        </p:spPr>
      </p:pic>
      <p:pic>
        <p:nvPicPr>
          <p:cNvPr id="11" name="Picture 2" descr="C:\Program Files (x86)\Microsoft Office\MEDIA\OFFICE12\Bullets\BD14790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5404" y="5286388"/>
            <a:ext cx="142875" cy="142875"/>
          </a:xfrm>
          <a:prstGeom prst="rect">
            <a:avLst/>
          </a:prstGeom>
          <a:noFill/>
        </p:spPr>
      </p:pic>
      <p:pic>
        <p:nvPicPr>
          <p:cNvPr id="12" name="Picture 2" descr="C:\Program Files (x86)\Microsoft Office\MEDIA\OFFICE12\Bullets\BD14790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6000768"/>
            <a:ext cx="347666" cy="347666"/>
          </a:xfrm>
          <a:prstGeom prst="rect">
            <a:avLst/>
          </a:prstGeom>
          <a:noFill/>
        </p:spPr>
      </p:pic>
      <p:pic>
        <p:nvPicPr>
          <p:cNvPr id="13" name="Picture 2" descr="C:\Program Files (x86)\Microsoft Office\MEDIA\OFFICE12\Bullets\BD14790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5404" y="4071942"/>
            <a:ext cx="142875" cy="142875"/>
          </a:xfrm>
          <a:prstGeom prst="rect">
            <a:avLst/>
          </a:prstGeom>
          <a:noFill/>
        </p:spPr>
      </p:pic>
      <p:pic>
        <p:nvPicPr>
          <p:cNvPr id="14" name="Picture 2" descr="C:\Program Files (x86)\Microsoft Office\MEDIA\OFFICE12\Bullets\BD14790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5404" y="6143644"/>
            <a:ext cx="142875" cy="142875"/>
          </a:xfrm>
          <a:prstGeom prst="rect">
            <a:avLst/>
          </a:prstGeom>
          <a:noFill/>
        </p:spPr>
      </p:pic>
      <p:pic>
        <p:nvPicPr>
          <p:cNvPr id="15" name="Picture 2" descr="C:\Program Files (x86)\Microsoft Office\MEDIA\OFFICE12\Bullets\BD14790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900" y="1857364"/>
            <a:ext cx="142875" cy="142875"/>
          </a:xfrm>
          <a:prstGeom prst="rect">
            <a:avLst/>
          </a:prstGeom>
          <a:noFill/>
        </p:spPr>
      </p:pic>
      <p:pic>
        <p:nvPicPr>
          <p:cNvPr id="16" name="Picture 2" descr="C:\Program Files (x86)\Microsoft Office\MEDIA\OFFICE12\Bullets\BD14790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77328" y="2805106"/>
            <a:ext cx="142875" cy="142875"/>
          </a:xfrm>
          <a:prstGeom prst="rect">
            <a:avLst/>
          </a:prstGeom>
          <a:noFill/>
        </p:spPr>
      </p:pic>
      <p:pic>
        <p:nvPicPr>
          <p:cNvPr id="17" name="Picture 2" descr="C:\Program Files (x86)\Microsoft Office\MEDIA\OFFICE12\Bullets\BD14790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900" y="5643578"/>
            <a:ext cx="142875" cy="142875"/>
          </a:xfrm>
          <a:prstGeom prst="rect">
            <a:avLst/>
          </a:prstGeom>
          <a:noFill/>
        </p:spPr>
      </p:pic>
      <p:pic>
        <p:nvPicPr>
          <p:cNvPr id="18" name="Picture 2" descr="C:\Program Files (x86)\Microsoft Office\MEDIA\OFFICE12\Bullets\BD14790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4386" y="6448444"/>
            <a:ext cx="142875" cy="142875"/>
          </a:xfrm>
          <a:prstGeom prst="rect">
            <a:avLst/>
          </a:prstGeom>
          <a:noFill/>
        </p:spPr>
      </p:pic>
      <p:sp>
        <p:nvSpPr>
          <p:cNvPr id="20" name="Rettangolo 19"/>
          <p:cNvSpPr/>
          <p:nvPr/>
        </p:nvSpPr>
        <p:spPr>
          <a:xfrm>
            <a:off x="214282" y="642918"/>
            <a:ext cx="652118" cy="51562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Natale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Rettangolo 20"/>
          <p:cNvSpPr/>
          <p:nvPr/>
        </p:nvSpPr>
        <p:spPr>
          <a:xfrm flipH="1">
            <a:off x="6215074" y="428604"/>
            <a:ext cx="7143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Rettangolo 21"/>
          <p:cNvSpPr/>
          <p:nvPr/>
        </p:nvSpPr>
        <p:spPr>
          <a:xfrm flipH="1">
            <a:off x="-857288" y="5643578"/>
            <a:ext cx="57864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è </a:t>
            </a:r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festa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1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G_0457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rot="21025074">
            <a:off x="1432825" y="707814"/>
            <a:ext cx="7108786" cy="5331590"/>
          </a:xfrm>
        </p:spPr>
      </p:pic>
      <p:sp>
        <p:nvSpPr>
          <p:cNvPr id="12" name="Rettangolo 11"/>
          <p:cNvSpPr/>
          <p:nvPr/>
        </p:nvSpPr>
        <p:spPr>
          <a:xfrm rot="20982749">
            <a:off x="1055771" y="314069"/>
            <a:ext cx="36751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VISITA PASTORALE</a:t>
            </a:r>
            <a:endParaRPr lang="it-IT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tente 1\Desktop\IMG_04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82773">
            <a:off x="3644582" y="1183232"/>
            <a:ext cx="4505557" cy="4191047"/>
          </a:xfrm>
          <a:prstGeom prst="rect">
            <a:avLst/>
          </a:prstGeom>
          <a:noFill/>
        </p:spPr>
      </p:pic>
      <p:pic>
        <p:nvPicPr>
          <p:cNvPr id="7" name="Immagine 6" descr="IMG_04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929254" y="-3411237"/>
            <a:ext cx="2286016" cy="1714512"/>
          </a:xfrm>
          <a:prstGeom prst="rect">
            <a:avLst/>
          </a:prstGeom>
        </p:spPr>
      </p:pic>
      <p:pic>
        <p:nvPicPr>
          <p:cNvPr id="8" name="Immagine 7" descr="IMG_04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65383">
            <a:off x="542213" y="3452442"/>
            <a:ext cx="1524011" cy="1143008"/>
          </a:xfrm>
          <a:prstGeom prst="rect">
            <a:avLst/>
          </a:prstGeom>
        </p:spPr>
      </p:pic>
      <p:pic>
        <p:nvPicPr>
          <p:cNvPr id="11" name="Immagine 10" descr="IMG_04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57166"/>
            <a:ext cx="2595580" cy="1946685"/>
          </a:xfrm>
          <a:prstGeom prst="rect">
            <a:avLst/>
          </a:prstGeom>
        </p:spPr>
      </p:pic>
      <p:pic>
        <p:nvPicPr>
          <p:cNvPr id="13" name="Immagine 12" descr="IMG_045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728" y="5232809"/>
            <a:ext cx="1928826" cy="1446620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4714876" y="5500702"/>
            <a:ext cx="18469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FF6600"/>
                </a:solidFill>
              </a:rPr>
              <a:t>scuola primaria </a:t>
            </a:r>
          </a:p>
          <a:p>
            <a:pPr algn="ctr"/>
            <a:r>
              <a:rPr lang="it-IT" sz="2000" dirty="0" smtClean="0">
                <a:solidFill>
                  <a:srgbClr val="FF6600"/>
                </a:solidFill>
              </a:rPr>
              <a:t>2^/5^ U</a:t>
            </a:r>
            <a:endParaRPr lang="it-IT" sz="2000" dirty="0">
              <a:solidFill>
                <a:srgbClr val="FF66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785786" y="2500306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6600"/>
                </a:solidFill>
              </a:rPr>
              <a:t>scuola primaria e dell’infanzia</a:t>
            </a:r>
            <a:endParaRPr lang="it-IT" dirty="0">
              <a:solidFill>
                <a:srgbClr val="FF6600"/>
              </a:solidFill>
            </a:endParaRPr>
          </a:p>
        </p:txBody>
      </p:sp>
      <p:pic>
        <p:nvPicPr>
          <p:cNvPr id="9" name="Immagine 8" descr="IMG_04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0" name="Immagine 9" descr="IMG_04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357237"/>
            <a:ext cx="9620316" cy="7215237"/>
          </a:xfrm>
          <a:prstGeom prst="rect">
            <a:avLst/>
          </a:prstGeom>
        </p:spPr>
      </p:pic>
      <p:pic>
        <p:nvPicPr>
          <p:cNvPr id="12" name="Immagine 11" descr="IMG_045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-473919"/>
            <a:ext cx="9775889" cy="7331919"/>
          </a:xfrm>
          <a:prstGeom prst="rect">
            <a:avLst/>
          </a:prstGeom>
        </p:spPr>
      </p:pic>
      <p:pic>
        <p:nvPicPr>
          <p:cNvPr id="17" name="Immagine 16" descr="IMG_045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881392"/>
            <a:ext cx="9786974" cy="9226968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4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4" presetClass="exit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3" presetClass="exit" presetSubtype="5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6000"/>
                            </p:stCondLst>
                            <p:childTnLst>
                              <p:par>
                                <p:cTn id="6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8000"/>
                            </p:stCondLst>
                            <p:childTnLst>
                              <p:par>
                                <p:cTn id="72" presetID="18" presetClass="exit" presetSubtype="1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3000"/>
                            </p:stCondLst>
                            <p:childTnLst>
                              <p:par>
                                <p:cTn id="7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0"/>
                            </p:stCondLst>
                            <p:childTnLst>
                              <p:par>
                                <p:cTn id="82" presetID="25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G_05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357166"/>
            <a:ext cx="3785731" cy="4794134"/>
          </a:xfrm>
          <a:blipFill>
            <a:blip r:embed="rId3"/>
            <a:tile tx="0" ty="0" sx="100000" sy="100000" flip="none" algn="tl"/>
          </a:blipFill>
        </p:spPr>
      </p:pic>
      <p:pic>
        <p:nvPicPr>
          <p:cNvPr id="5" name="Immagine 4" descr="IMG_05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440227" flipV="1">
            <a:off x="527521" y="4256418"/>
            <a:ext cx="1621222" cy="2161629"/>
          </a:xfrm>
          <a:prstGeom prst="rect">
            <a:avLst/>
          </a:prstGeom>
        </p:spPr>
      </p:pic>
      <p:pic>
        <p:nvPicPr>
          <p:cNvPr id="7" name="Immagine 6" descr="IMG_05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027768" flipV="1">
            <a:off x="675987" y="4007339"/>
            <a:ext cx="1808640" cy="2411520"/>
          </a:xfrm>
          <a:prstGeom prst="rect">
            <a:avLst/>
          </a:prstGeom>
        </p:spPr>
      </p:pic>
      <p:pic>
        <p:nvPicPr>
          <p:cNvPr id="8" name="Immagine 7" descr="IMG_053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682921">
            <a:off x="7026666" y="1274321"/>
            <a:ext cx="1780534" cy="1335401"/>
          </a:xfrm>
          <a:prstGeom prst="rect">
            <a:avLst/>
          </a:prstGeom>
        </p:spPr>
      </p:pic>
      <p:pic>
        <p:nvPicPr>
          <p:cNvPr id="10" name="Immagine 9" descr="IMG_053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852393">
            <a:off x="6869511" y="5061790"/>
            <a:ext cx="1787430" cy="1340574"/>
          </a:xfrm>
          <a:prstGeom prst="rect">
            <a:avLst/>
          </a:prstGeom>
        </p:spPr>
      </p:pic>
      <p:pic>
        <p:nvPicPr>
          <p:cNvPr id="12" name="Immagine 11" descr="IMG_05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1785918" y="0"/>
            <a:ext cx="5143505" cy="6858005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G_05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501" y="0"/>
            <a:ext cx="5143499" cy="6858000"/>
          </a:xfrm>
          <a:blipFill>
            <a:blip r:embed="rId3"/>
            <a:stretch>
              <a:fillRect/>
            </a:stretch>
          </a:blipFill>
        </p:spPr>
      </p:pic>
      <p:sp>
        <p:nvSpPr>
          <p:cNvPr id="5" name="Rettangolo 4"/>
          <p:cNvSpPr/>
          <p:nvPr/>
        </p:nvSpPr>
        <p:spPr>
          <a:xfrm rot="20104394">
            <a:off x="425184" y="1634813"/>
            <a:ext cx="323897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NELLA SCUOLA DELL’INFANZIA CRESCIAMO ATTRAVERSO LA CONOSCENZA... </a:t>
            </a:r>
            <a:endParaRPr lang="it-IT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 advTm="7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43</Words>
  <Application>Microsoft Office PowerPoint</Application>
  <PresentationFormat>Presentazione su schermo (4:3)</PresentationFormat>
  <Paragraphs>16</Paragraphs>
  <Slides>11</Slides>
  <Notes>2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 1</dc:creator>
  <cp:lastModifiedBy>Utente 1</cp:lastModifiedBy>
  <cp:revision>74</cp:revision>
  <dcterms:created xsi:type="dcterms:W3CDTF">2014-06-21T09:09:19Z</dcterms:created>
  <dcterms:modified xsi:type="dcterms:W3CDTF">2014-06-22T11:09:31Z</dcterms:modified>
</cp:coreProperties>
</file>